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20" y="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ED12-6586-4CD5-B408-B9C1755FEE26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D0C3E-F9D0-4943-842C-D8BC38F590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2624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ED12-6586-4CD5-B408-B9C1755FEE26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D0C3E-F9D0-4943-842C-D8BC38F590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6926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ED12-6586-4CD5-B408-B9C1755FEE26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D0C3E-F9D0-4943-842C-D8BC38F590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5520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ED12-6586-4CD5-B408-B9C1755FEE26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D0C3E-F9D0-4943-842C-D8BC38F590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7094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ED12-6586-4CD5-B408-B9C1755FEE26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D0C3E-F9D0-4943-842C-D8BC38F590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2204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ED12-6586-4CD5-B408-B9C1755FEE26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D0C3E-F9D0-4943-842C-D8BC38F590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8486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ED12-6586-4CD5-B408-B9C1755FEE26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D0C3E-F9D0-4943-842C-D8BC38F590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797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ED12-6586-4CD5-B408-B9C1755FEE26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D0C3E-F9D0-4943-842C-D8BC38F590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0400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ED12-6586-4CD5-B408-B9C1755FEE26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D0C3E-F9D0-4943-842C-D8BC38F590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0453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ED12-6586-4CD5-B408-B9C1755FEE26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D0C3E-F9D0-4943-842C-D8BC38F590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7578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ED12-6586-4CD5-B408-B9C1755FEE26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D0C3E-F9D0-4943-842C-D8BC38F590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1186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BED12-6586-4CD5-B408-B9C1755FEE26}" type="datetimeFigureOut">
              <a:rPr lang="pt-BR" smtClean="0"/>
              <a:t>28/04/2016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D0C3E-F9D0-4943-842C-D8BC38F5906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8096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34" y="166688"/>
            <a:ext cx="12063332" cy="652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08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71" y="157285"/>
            <a:ext cx="12030857" cy="65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017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5" y="163571"/>
            <a:ext cx="12087429" cy="653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200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57" y="176143"/>
            <a:ext cx="12062285" cy="650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068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5" y="157285"/>
            <a:ext cx="12087429" cy="65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7912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Alexandre Zioli Fernandes - MPS</dc:creator>
  <cp:lastModifiedBy>Alexandre Zioli Fernandes - MPS</cp:lastModifiedBy>
  <cp:revision>1</cp:revision>
  <dcterms:created xsi:type="dcterms:W3CDTF">2016-04-28T12:02:40Z</dcterms:created>
  <dcterms:modified xsi:type="dcterms:W3CDTF">2016-04-28T12:09:42Z</dcterms:modified>
</cp:coreProperties>
</file>